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7.jpeg" ContentType="image/jpeg"/>
  <Override PartName="/ppt/media/image25.jpeg" ContentType="image/jpeg"/>
  <Override PartName="/ppt/media/image23.jpeg" ContentType="image/jpeg"/>
  <Override PartName="/ppt/media/image21.jpeg" ContentType="image/jpeg"/>
  <Override PartName="/ppt/media/image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19.jpeg" ContentType="image/jpeg"/>
  <Override PartName="/ppt/media/image17.jpeg" ContentType="image/jpeg"/>
  <Override PartName="/ppt/media/image13.jpeg" ContentType="image/jpeg"/>
  <Override PartName="/ppt/media/image11.jpeg" ContentType="image/jpeg"/>
  <Override PartName="/ppt/media/image12.jpeg" ContentType="image/jpeg"/>
  <Override PartName="/ppt/media/image26.png" ContentType="image/png"/>
  <Override PartName="/ppt/media/image24.png" ContentType="image/png"/>
  <Override PartName="/ppt/media/image22.png" ContentType="image/png"/>
  <Override PartName="/ppt/media/image20.png" ContentType="image/png"/>
  <Override PartName="/ppt/media/image18.png" ContentType="image/png"/>
  <Override PartName="/ppt/media/image5.jpeg" ContentType="image/jpeg"/>
  <Override PartName="/ppt/media/image3.jpeg" ContentType="image/jpeg"/>
  <Override PartName="/ppt/media/image15.png" ContentType="image/png"/>
  <Override PartName="/ppt/media/image6.jpeg" ContentType="image/jpeg"/>
  <Override PartName="/ppt/media/image16.png" ContentType="image/png"/>
  <Override PartName="/ppt/media/image8.jpeg" ContentType="image/jpeg"/>
  <Override PartName="/ppt/media/image10.png" ContentType="image/png"/>
  <Override PartName="/ppt/media/image14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2FB031A0-27A0-45D3-A01C-702FA4E4435C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3440" y="820440"/>
            <a:ext cx="9392400" cy="22622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B3CCE10-5CEC-4DE3-AB57-E9B05831199E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32692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C5C63148-C182-4E2C-A417-38B236A4CAAC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32692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254C3B9C-BA12-4B86-B468-39CAC8B755EE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B48B6CA-E576-4CFE-B76B-0C183D846EEC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32692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CB77E3F-6F3B-49F3-A230-5B5DCAEB5E3A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E280A1D-E7B5-4A53-8CAD-E0872447A0B0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59529D5-8B67-480F-9D0E-D5BCBF8FE1FE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50FB537-09DB-4726-BDBA-EBBD444CBDCF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0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>
            <a:alpha val="6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0" y="2330640"/>
            <a:ext cx="10079640" cy="808560"/>
          </a:xfrm>
          <a:prstGeom prst="rect">
            <a:avLst/>
          </a:prstGeom>
          <a:noFill/>
          <a:ln>
            <a:noFill/>
          </a:ln>
          <a:effectLst>
            <a:outerShdw algn="bl" blurRad="71438" dir="3360000" dist="47625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4f4f4"/>
                </a:solidFill>
                <a:latin typeface="Amatic SC"/>
                <a:ea typeface="Amatic SC"/>
              </a:rPr>
              <a:t>PRE PRIMARY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0" y="4805280"/>
            <a:ext cx="802080" cy="864000"/>
          </a:xfrm>
          <a:prstGeom prst="rect">
            <a:avLst/>
          </a:prstGeom>
          <a:solidFill>
            <a:schemeClr val="lt2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Google Shape;1149;p167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362" name="CustomShape 3"/>
          <p:cNvSpPr/>
          <p:nvPr/>
        </p:nvSpPr>
        <p:spPr>
          <a:xfrm>
            <a:off x="0" y="2883240"/>
            <a:ext cx="100796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-1440" y="1315440"/>
            <a:ext cx="326772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BOUNCY SEESAW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196200" y="1903680"/>
            <a:ext cx="2914920" cy="3143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A seesaw is a lever, which is found in most of children's parks.  A couple of seesaws would explain some science and the idea of balance.</a:t>
            </a:r>
            <a:br/>
            <a:br/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This particular seesaw is designed to give a bounce when they hit the ground. With a central pivot of truck tyre on which the entire see saw would be supported. Thus it would be all the more fun!!</a:t>
            </a:r>
            <a:br/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Google Shape;1232;p177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401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402" name="Google Shape;1234;p177" descr=""/>
          <p:cNvPicPr/>
          <p:nvPr/>
        </p:nvPicPr>
        <p:blipFill>
          <a:blip r:embed="rId2"/>
          <a:srcRect l="14043" t="0" r="15044" b="0"/>
          <a:stretch/>
        </p:blipFill>
        <p:spPr>
          <a:xfrm>
            <a:off x="4708800" y="1103760"/>
            <a:ext cx="4364640" cy="34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1239;p178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404" name="CustomShape 1"/>
          <p:cNvSpPr/>
          <p:nvPr/>
        </p:nvSpPr>
        <p:spPr>
          <a:xfrm>
            <a:off x="6086160" y="1653840"/>
            <a:ext cx="3470400" cy="37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dimensions are in feet and inches.</a:t>
            </a: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3” MS Round pipe needs to be used and below the ground line the metal pipe needs to be fixed in the ground using concrete and hold fasts.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edge to edge dimension of the seesaw is 6’X6’ 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Pillow blocks need to be centred and placed for smooth seesaw mechanism and The tyres to be covered with wooden boards.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As this is a snake prone zones the tyres need to be covered with wooden boards which are weather resistant on both sides.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3843720" y="753120"/>
            <a:ext cx="239184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execution instructions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06" name="TextShape 3"/>
          <p:cNvSpPr txBox="1"/>
          <p:nvPr/>
        </p:nvSpPr>
        <p:spPr>
          <a:xfrm>
            <a:off x="0" y="1220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HEAVING HOOPS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Google Shape;1243;p178" descr=""/>
          <p:cNvPicPr/>
          <p:nvPr/>
        </p:nvPicPr>
        <p:blipFill>
          <a:blip r:embed="rId2"/>
          <a:stretch/>
        </p:blipFill>
        <p:spPr>
          <a:xfrm>
            <a:off x="1175400" y="1109520"/>
            <a:ext cx="4389840" cy="428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504000" y="432000"/>
            <a:ext cx="324216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TYRE CLIMBER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714600" y="1581840"/>
            <a:ext cx="281448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A climber is an element which would help them coordinate better and achieve targets. This would enrich their body and mind coordination.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pic>
        <p:nvPicPr>
          <p:cNvPr id="410" name="Google Shape;1250;p179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pic>
        <p:nvPicPr>
          <p:cNvPr id="411" name="Google Shape;1251;p179" descr=""/>
          <p:cNvPicPr/>
          <p:nvPr/>
        </p:nvPicPr>
        <p:blipFill>
          <a:blip r:embed="rId2"/>
          <a:srcRect l="18582" t="13311" r="44542" b="31437"/>
          <a:stretch/>
        </p:blipFill>
        <p:spPr>
          <a:xfrm>
            <a:off x="5017320" y="514080"/>
            <a:ext cx="4049640" cy="4549680"/>
          </a:xfrm>
          <a:prstGeom prst="rect">
            <a:avLst/>
          </a:prstGeom>
          <a:ln>
            <a:noFill/>
          </a:ln>
        </p:spPr>
      </p:pic>
      <p:sp>
        <p:nvSpPr>
          <p:cNvPr id="412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1257;p180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6095160" y="1461240"/>
            <a:ext cx="3470400" cy="37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dimensions are in feet and inches.</a:t>
            </a: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3”X3” MS Box pipe needs to be used and below the ground line the metal pipe needs to be fixed in the ground using concrete and hold fasts.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We would use Nylon ropes on one side and cut tyres on the other side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3843720" y="753120"/>
            <a:ext cx="239184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execution instructions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0" y="1220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TYRE CLIMBER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Google Shape;1261;p180" descr=""/>
          <p:cNvPicPr/>
          <p:nvPr/>
        </p:nvPicPr>
        <p:blipFill>
          <a:blip r:embed="rId2"/>
          <a:stretch/>
        </p:blipFill>
        <p:spPr>
          <a:xfrm>
            <a:off x="238680" y="1461240"/>
            <a:ext cx="5749920" cy="319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-119160" y="-5400"/>
            <a:ext cx="102654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Let’s go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on a drive!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64" name="Google Shape;1156;p168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sp>
        <p:nvSpPr>
          <p:cNvPr id="365" name="CustomShape 2"/>
          <p:cNvSpPr/>
          <p:nvPr/>
        </p:nvSpPr>
        <p:spPr>
          <a:xfrm>
            <a:off x="-72360" y="1278720"/>
            <a:ext cx="3454200" cy="19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Tyre Car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5-7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66" name="Google Shape;1158;p168" descr=""/>
          <p:cNvPicPr/>
          <p:nvPr/>
        </p:nvPicPr>
        <p:blipFill>
          <a:blip r:embed="rId2"/>
          <a:srcRect l="0" t="11791" r="0" b="17362"/>
          <a:stretch/>
        </p:blipFill>
        <p:spPr>
          <a:xfrm>
            <a:off x="3529440" y="1097640"/>
            <a:ext cx="5907600" cy="41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138240" y="-101520"/>
            <a:ext cx="98226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mini caterpillar?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95040" y="1005480"/>
            <a:ext cx="3810960" cy="41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ELEMENT B: </a:t>
            </a:r>
            <a:r>
              <a:rPr b="1" i="1" lang="en-IN" sz="1800" spc="-1" strike="noStrike">
                <a:solidFill>
                  <a:srgbClr val="000000"/>
                </a:solidFill>
                <a:latin typeface="Indie Flower"/>
                <a:ea typeface="Indie Flower"/>
              </a:rPr>
              <a:t>Mini Caterpillar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Users: 5-6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5Truck &amp; 2Motorbike tyre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69" name="Google Shape;1165;p169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pic>
        <p:nvPicPr>
          <p:cNvPr id="370" name="Google Shape;1166;p169" descr=""/>
          <p:cNvPicPr/>
          <p:nvPr/>
        </p:nvPicPr>
        <p:blipFill>
          <a:blip r:embed="rId2"/>
          <a:srcRect l="3680" t="0" r="22293" b="8510"/>
          <a:stretch/>
        </p:blipFill>
        <p:spPr>
          <a:xfrm>
            <a:off x="4100400" y="1232280"/>
            <a:ext cx="5352480" cy="372060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1167;p169" descr=""/>
          <p:cNvPicPr/>
          <p:nvPr/>
        </p:nvPicPr>
        <p:blipFill>
          <a:blip r:embed="rId3"/>
          <a:srcRect l="14062" t="0" r="8341" b="8517"/>
          <a:stretch/>
        </p:blipFill>
        <p:spPr>
          <a:xfrm>
            <a:off x="264600" y="3029760"/>
            <a:ext cx="2830320" cy="187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138240" y="-101880"/>
            <a:ext cx="98226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an Elephant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-72360" y="1278720"/>
            <a:ext cx="3454200" cy="41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ELEMENT A : </a:t>
            </a:r>
            <a:r>
              <a:rPr b="1" i="1" lang="en-IN" sz="1800" spc="-1" strike="noStrike">
                <a:solidFill>
                  <a:srgbClr val="000000"/>
                </a:solidFill>
                <a:latin typeface="Indie Flower"/>
                <a:ea typeface="Indie Flower"/>
              </a:rPr>
              <a:t>Elephant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Users: 5-6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1 Tractor tyre, 2 truck and 9 car tyres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74" name="Google Shape;1174;p170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1175;p170" descr=""/>
          <p:cNvPicPr/>
          <p:nvPr/>
        </p:nvPicPr>
        <p:blipFill>
          <a:blip r:embed="rId2"/>
          <a:srcRect l="7880" t="0" r="20490" b="7844"/>
          <a:stretch/>
        </p:blipFill>
        <p:spPr>
          <a:xfrm>
            <a:off x="3625920" y="1069200"/>
            <a:ext cx="6058800" cy="4384080"/>
          </a:xfrm>
          <a:prstGeom prst="rect">
            <a:avLst/>
          </a:prstGeom>
          <a:ln>
            <a:noFill/>
          </a:ln>
        </p:spPr>
      </p:pic>
      <p:pic>
        <p:nvPicPr>
          <p:cNvPr id="376" name="Google Shape;1176;p170" descr=""/>
          <p:cNvPicPr/>
          <p:nvPr/>
        </p:nvPicPr>
        <p:blipFill>
          <a:blip r:embed="rId3"/>
          <a:srcRect l="10178" t="18905" r="8227" b="18104"/>
          <a:stretch/>
        </p:blipFill>
        <p:spPr>
          <a:xfrm>
            <a:off x="360" y="3103560"/>
            <a:ext cx="3094920" cy="173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38240" y="-101880"/>
            <a:ext cx="98226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an octopus?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78" name="Google Shape;1182;p171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sp>
        <p:nvSpPr>
          <p:cNvPr id="379" name="CustomShape 2"/>
          <p:cNvSpPr/>
          <p:nvPr/>
        </p:nvSpPr>
        <p:spPr>
          <a:xfrm>
            <a:off x="-72360" y="1278720"/>
            <a:ext cx="3454200" cy="41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OCTOPUS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Users: 5-6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80" name="Google Shape;1184;p171" descr=""/>
          <p:cNvPicPr/>
          <p:nvPr/>
        </p:nvPicPr>
        <p:blipFill>
          <a:blip r:embed="rId2"/>
          <a:srcRect l="14465" t="23326" r="12009" b="18183"/>
          <a:stretch/>
        </p:blipFill>
        <p:spPr>
          <a:xfrm>
            <a:off x="1785240" y="2664720"/>
            <a:ext cx="2435040" cy="249588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1185;p171" descr=""/>
          <p:cNvPicPr/>
          <p:nvPr/>
        </p:nvPicPr>
        <p:blipFill>
          <a:blip r:embed="rId3"/>
          <a:stretch/>
        </p:blipFill>
        <p:spPr>
          <a:xfrm>
            <a:off x="4871880" y="745200"/>
            <a:ext cx="4825800" cy="482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1190;p172" descr=""/>
          <p:cNvPicPr/>
          <p:nvPr/>
        </p:nvPicPr>
        <p:blipFill>
          <a:blip r:embed="rId1"/>
          <a:srcRect l="0" t="19" r="0" b="19"/>
          <a:stretch/>
        </p:blipFill>
        <p:spPr>
          <a:xfrm>
            <a:off x="2185920" y="858240"/>
            <a:ext cx="7195320" cy="4046760"/>
          </a:xfrm>
          <a:prstGeom prst="rect">
            <a:avLst/>
          </a:prstGeom>
          <a:ln>
            <a:noFill/>
          </a:ln>
        </p:spPr>
      </p:pic>
      <p:sp>
        <p:nvSpPr>
          <p:cNvPr id="383" name="CustomShape 1"/>
          <p:cNvSpPr/>
          <p:nvPr/>
        </p:nvSpPr>
        <p:spPr>
          <a:xfrm>
            <a:off x="138240" y="-101880"/>
            <a:ext cx="98226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Scooter?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-119160" y="-5400"/>
            <a:ext cx="102654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rocking horse?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385" name="Google Shape;1197;p173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sp>
        <p:nvSpPr>
          <p:cNvPr id="386" name="CustomShape 2"/>
          <p:cNvSpPr/>
          <p:nvPr/>
        </p:nvSpPr>
        <p:spPr>
          <a:xfrm>
            <a:off x="95040" y="1362600"/>
            <a:ext cx="3454200" cy="19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ROCKING HORSE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1-2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Tyres, Wood, Rope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87" name="Google Shape;1199;p173" descr=""/>
          <p:cNvPicPr/>
          <p:nvPr/>
        </p:nvPicPr>
        <p:blipFill>
          <a:blip r:embed="rId2"/>
          <a:srcRect l="6469" t="0" r="19192" b="0"/>
          <a:stretch/>
        </p:blipFill>
        <p:spPr>
          <a:xfrm>
            <a:off x="4718880" y="1201680"/>
            <a:ext cx="4749120" cy="411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186120" y="574920"/>
            <a:ext cx="366768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HEAVING HOOPS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451800" y="1704960"/>
            <a:ext cx="3135960" cy="27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The kids crawl through the tyres and the challenge is to pass through each loop. This is again a fun element, helping them increase their coordination.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We could install this with layers of truck tyres which are strong and are resistant to wear and tear, supported by metal frames anchored to the ground.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pic>
        <p:nvPicPr>
          <p:cNvPr id="390" name="Google Shape;1214;p175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391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92" name="Google Shape;1216;p175" descr=""/>
          <p:cNvPicPr/>
          <p:nvPr/>
        </p:nvPicPr>
        <p:blipFill>
          <a:blip r:embed="rId2"/>
          <a:stretch/>
        </p:blipFill>
        <p:spPr>
          <a:xfrm>
            <a:off x="3853800" y="511200"/>
            <a:ext cx="5889600" cy="39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1221;p176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6103800" y="1381680"/>
            <a:ext cx="3470400" cy="374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dimensions are in feet and inches.</a:t>
            </a: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3” MS Round pipe needs to be used and below the ground line the metal pipe needs to be fixed in the ground using concrete and hold fasts.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2 of the frames of the dimensions shown in the image will be connected to each other by the same rod of length (1’6”) on the top edge of the verticals.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Open Sans"/>
              <a:buAutoNum type="arabicPeriod"/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divide the 6’ length into six parts and centre each cut tyre in each part.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3843720" y="753120"/>
            <a:ext cx="2391840" cy="29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execution instructions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0" y="1220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HEAVING HOOPS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Google Shape;1225;p176" descr=""/>
          <p:cNvPicPr/>
          <p:nvPr/>
        </p:nvPicPr>
        <p:blipFill>
          <a:blip r:embed="rId2"/>
          <a:stretch/>
        </p:blipFill>
        <p:spPr>
          <a:xfrm>
            <a:off x="909360" y="1213200"/>
            <a:ext cx="5025960" cy="419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2019-07-06T23:36:50Z</dcterms:created>
  <dc:creator/>
  <dc:description/>
  <dc:language>en-IN</dc:language>
  <cp:lastModifiedBy/>
  <dcterms:modified xsi:type="dcterms:W3CDTF">2019-07-06T23:37:36Z</dcterms:modified>
  <cp:revision>1</cp:revision>
  <dc:subject/>
  <dc:title/>
</cp:coreProperties>
</file>